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6858000" cy="9144000" type="letter"/>
  <p:notesSz cx="6834188" cy="9979025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CCCCFF"/>
    <a:srgbClr val="CCFFFF"/>
    <a:srgbClr val="99FF99"/>
    <a:srgbClr val="CCECFF"/>
    <a:srgbClr val="FFCCFF"/>
    <a:srgbClr val="99CC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>
        <p:scale>
          <a:sx n="85" d="100"/>
          <a:sy n="85" d="100"/>
        </p:scale>
        <p:origin x="-2892" y="-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n-US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015409-AAA8-8749-8472-F7768F2BE10F}" type="slidenum">
              <a:rPr lang="es-ES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2923480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F9A7DC-7891-714B-9DBA-724D95015C6A}" type="slidenum">
              <a:rPr lang="es-ES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4000062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5EFFC0-12F8-A749-853F-F5F45DF55A52}" type="slidenum">
              <a:rPr lang="es-ES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2780900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FCDB29-2925-524B-8E50-F218783FD096}" type="slidenum">
              <a:rPr lang="es-ES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622688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3C477E-9DD2-D945-A099-303F1C1E1587}" type="slidenum">
              <a:rPr lang="es-ES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3113338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08FF60-4810-3340-89DF-8E8A9778002A}" type="slidenum">
              <a:rPr lang="es-ES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669982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7339B8-222E-8B48-8704-5CDAFABA8EA9}" type="slidenum">
              <a:rPr lang="es-ES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33494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FA16EB-DE3A-AF40-BC4C-A797CCA6D9DF}" type="slidenum">
              <a:rPr lang="es-ES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623639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A70E67-688D-3249-81DF-66EB58D168BB}" type="slidenum">
              <a:rPr lang="es-ES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2412866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AA0DC1-BA5A-394B-83E6-27113EA68618}" type="slidenum">
              <a:rPr lang="es-ES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089922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en-US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en-US" smtClean="0"/>
              <a:t>Haga clic para modificar el estilo de texto del patrón</a:t>
            </a:r>
          </a:p>
          <a:p>
            <a:pPr lvl="1"/>
            <a:r>
              <a:rPr lang="en-US" smtClean="0"/>
              <a:t>Segundo nivel</a:t>
            </a:r>
          </a:p>
          <a:p>
            <a:pPr lvl="2"/>
            <a:r>
              <a:rPr lang="en-US" smtClean="0"/>
              <a:t>Tercer nivel</a:t>
            </a:r>
          </a:p>
          <a:p>
            <a:pPr lvl="3"/>
            <a:r>
              <a:rPr lang="en-US" smtClean="0"/>
              <a:t>Cuarto nivel</a:t>
            </a:r>
          </a:p>
          <a:p>
            <a:pPr lvl="4"/>
            <a:r>
              <a:rPr lang="en-U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DFB02C-783B-B84B-8C76-E27668199015}" type="slidenum">
              <a:rPr lang="es-ES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3607621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F7B5F88-56D2-4B42-B5BD-854F66D4B607}" type="slidenum">
              <a:rPr lang="es-ES"/>
              <a:pPr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28604" y="1500166"/>
            <a:ext cx="6192837" cy="928694"/>
          </a:xfrm>
          <a:noFill/>
          <a:ln>
            <a:noFill/>
          </a:ln>
        </p:spPr>
        <p:txBody>
          <a:bodyPr/>
          <a:lstStyle/>
          <a:p>
            <a:r>
              <a:rPr lang="es-ES" sz="4800" b="1" dirty="0" smtClean="0">
                <a:latin typeface="Calisto MT" pitchFamily="18" charset="0"/>
              </a:rPr>
              <a:t>SEMINARIO</a:t>
            </a:r>
            <a:endParaRPr lang="es-ES" sz="4800" b="1" dirty="0">
              <a:latin typeface="Calisto MT" pitchFamily="18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42918" y="2714612"/>
            <a:ext cx="6000792" cy="1500198"/>
          </a:xfrm>
          <a:noFill/>
          <a:ln>
            <a:noFill/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ja-JP" altLang="es-ES" sz="3600" smtClean="0">
                <a:latin typeface="Arial"/>
              </a:rPr>
              <a:t>“</a:t>
            </a:r>
            <a:r>
              <a:rPr lang="en-US" sz="4400" dirty="0" smtClean="0">
                <a:latin typeface="Calisto MT" pitchFamily="18" charset="0"/>
              </a:rPr>
              <a:t>Inhibición</a:t>
            </a:r>
            <a:r>
              <a:rPr lang="en-US" sz="4400" dirty="0" smtClean="0">
                <a:latin typeface="Calisto MT" pitchFamily="18" charset="0"/>
              </a:rPr>
              <a:t> no </a:t>
            </a:r>
            <a:r>
              <a:rPr lang="en-US" sz="4400" dirty="0" smtClean="0">
                <a:latin typeface="Calisto MT" pitchFamily="18" charset="0"/>
              </a:rPr>
              <a:t>canónica</a:t>
            </a:r>
            <a:r>
              <a:rPr lang="en-US" sz="4400" dirty="0" smtClean="0">
                <a:latin typeface="Calisto MT" pitchFamily="18" charset="0"/>
              </a:rPr>
              <a:t> en el </a:t>
            </a:r>
            <a:r>
              <a:rPr lang="en-US" sz="4400" dirty="0" smtClean="0">
                <a:latin typeface="Calisto MT" pitchFamily="18" charset="0"/>
              </a:rPr>
              <a:t>bulbo</a:t>
            </a:r>
            <a:r>
              <a:rPr lang="en-US" sz="4400" dirty="0" smtClean="0">
                <a:latin typeface="Calisto MT" pitchFamily="18" charset="0"/>
              </a:rPr>
              <a:t> </a:t>
            </a:r>
            <a:r>
              <a:rPr lang="en-US" sz="4400" dirty="0" smtClean="0">
                <a:latin typeface="Calisto MT" pitchFamily="18" charset="0"/>
              </a:rPr>
              <a:t>olfatorio</a:t>
            </a:r>
            <a:r>
              <a:rPr lang="ja-JP" altLang="es-ES" sz="4000" smtClean="0">
                <a:latin typeface="Arial"/>
              </a:rPr>
              <a:t>”</a:t>
            </a:r>
            <a:endParaRPr lang="es-ES" altLang="ja-JP" sz="4000" dirty="0" smtClean="0">
              <a:latin typeface="Arial"/>
            </a:endParaRPr>
          </a:p>
          <a:p>
            <a:pPr>
              <a:lnSpc>
                <a:spcPct val="80000"/>
              </a:lnSpc>
            </a:pPr>
            <a:endParaRPr lang="es-ES" sz="2800" dirty="0" smtClean="0"/>
          </a:p>
          <a:p>
            <a:r>
              <a:rPr lang="es-CL" sz="2800" b="1" dirty="0" smtClean="0">
                <a:latin typeface="Calisto MT" pitchFamily="18" charset="0"/>
              </a:rPr>
              <a:t> </a:t>
            </a:r>
            <a:endParaRPr lang="es-CL" sz="2800" b="1" dirty="0" smtClean="0">
              <a:latin typeface="Calisto MT" pitchFamily="18" charset="0"/>
            </a:endParaRPr>
          </a:p>
          <a:p>
            <a:r>
              <a:rPr lang="es-CL" sz="2800" b="1" dirty="0" smtClean="0">
                <a:latin typeface="Calisto MT" pitchFamily="18" charset="0"/>
              </a:rPr>
              <a:t> </a:t>
            </a:r>
            <a:r>
              <a:rPr lang="en-US" b="1" dirty="0" smtClean="0">
                <a:latin typeface="Calisto MT" pitchFamily="18" charset="0"/>
                <a:ea typeface="Batang" pitchFamily="18" charset="-127"/>
              </a:rPr>
              <a:t>Dra</a:t>
            </a:r>
            <a:r>
              <a:rPr lang="en-US" b="1" dirty="0" smtClean="0">
                <a:latin typeface="Calisto MT" pitchFamily="18" charset="0"/>
                <a:ea typeface="Batang" pitchFamily="18" charset="-127"/>
              </a:rPr>
              <a:t>. Alexia </a:t>
            </a:r>
            <a:r>
              <a:rPr lang="en-US" b="1" dirty="0" smtClean="0">
                <a:latin typeface="Calisto MT" pitchFamily="18" charset="0"/>
                <a:ea typeface="Batang" pitchFamily="18" charset="-127"/>
              </a:rPr>
              <a:t>Núñez</a:t>
            </a:r>
            <a:r>
              <a:rPr lang="en-US" b="1" dirty="0" smtClean="0">
                <a:latin typeface="Calisto MT" pitchFamily="18" charset="0"/>
                <a:ea typeface="Batang" pitchFamily="18" charset="-127"/>
              </a:rPr>
              <a:t> Parra</a:t>
            </a:r>
            <a:endParaRPr lang="es-CL" b="1" dirty="0" smtClean="0">
              <a:latin typeface="Calisto MT" pitchFamily="18" charset="0"/>
              <a:ea typeface="Batang" pitchFamily="18" charset="-127"/>
            </a:endParaRPr>
          </a:p>
          <a:p>
            <a:pPr lvl="1"/>
            <a:r>
              <a:rPr lang="en-US" sz="2000" dirty="0" smtClean="0">
                <a:latin typeface="Calisto MT" pitchFamily="18" charset="0"/>
              </a:rPr>
              <a:t>Department of Cell and Developmental Biology Rocky Mountain Taste and Smell Center</a:t>
            </a:r>
            <a:br>
              <a:rPr lang="en-US" sz="2000" dirty="0" smtClean="0">
                <a:latin typeface="Calisto MT" pitchFamily="18" charset="0"/>
              </a:rPr>
            </a:br>
            <a:r>
              <a:rPr lang="en-US" sz="2000" dirty="0" smtClean="0">
                <a:latin typeface="Calisto MT" pitchFamily="18" charset="0"/>
              </a:rPr>
              <a:t>University of Colorado Denver</a:t>
            </a:r>
            <a:endParaRPr lang="es-CL" sz="2800" b="1" dirty="0" smtClean="0">
              <a:latin typeface="Calisto MT" pitchFamily="18" charset="0"/>
            </a:endParaRPr>
          </a:p>
          <a:p>
            <a:pPr>
              <a:lnSpc>
                <a:spcPct val="80000"/>
              </a:lnSpc>
            </a:pPr>
            <a:endParaRPr lang="es-ES" sz="1700" i="1" dirty="0" smtClean="0">
              <a:latin typeface="Calisto MT" pitchFamily="18" charset="0"/>
            </a:endParaRPr>
          </a:p>
          <a:p>
            <a:pPr>
              <a:lnSpc>
                <a:spcPct val="80000"/>
              </a:lnSpc>
            </a:pPr>
            <a:endParaRPr lang="es-ES" sz="1700" i="1" dirty="0" smtClean="0">
              <a:latin typeface="Calisto MT" pitchFamily="18" charset="0"/>
            </a:endParaRPr>
          </a:p>
          <a:p>
            <a:pPr>
              <a:lnSpc>
                <a:spcPct val="80000"/>
              </a:lnSpc>
            </a:pPr>
            <a:endParaRPr lang="es-ES" sz="1700" i="1" dirty="0" smtClean="0">
              <a:latin typeface="Calisto MT" pitchFamily="18" charset="0"/>
            </a:endParaRPr>
          </a:p>
          <a:p>
            <a:pPr>
              <a:lnSpc>
                <a:spcPct val="80000"/>
              </a:lnSpc>
            </a:pPr>
            <a:endParaRPr lang="es-ES" sz="1400" dirty="0" smtClean="0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428604" y="8215338"/>
            <a:ext cx="6215106" cy="7858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s-ES" b="1" dirty="0" smtClean="0">
                <a:latin typeface="Calisto MT" pitchFamily="18" charset="0"/>
              </a:rPr>
              <a:t>Miércoles 18 de Diciembre de 2013, a las 12:00 hrs</a:t>
            </a:r>
          </a:p>
          <a:p>
            <a:pPr algn="ctr">
              <a:spcBef>
                <a:spcPct val="20000"/>
              </a:spcBef>
            </a:pPr>
            <a:r>
              <a:rPr lang="es-ES" b="1" dirty="0" smtClean="0">
                <a:latin typeface="Calisto MT" pitchFamily="18" charset="0"/>
              </a:rPr>
              <a:t>Auditorio Prof. Hermann Niemeyer F. Biología/Milenio</a:t>
            </a:r>
            <a:endParaRPr lang="es-ES" b="1" dirty="0">
              <a:latin typeface="Calisto MT" pitchFamily="18" charset="0"/>
            </a:endParaRP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2708275" y="539751"/>
            <a:ext cx="3168650" cy="7461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s-ES" sz="1600" dirty="0"/>
              <a:t>Departamento de Biología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s-ES" sz="1600" dirty="0"/>
              <a:t>Facultad de Ciencias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s-ES" sz="1600" dirty="0"/>
              <a:t>Universidad de Chile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endParaRPr lang="es-ES" dirty="0"/>
          </a:p>
        </p:txBody>
      </p:sp>
      <p:pic>
        <p:nvPicPr>
          <p:cNvPr id="2060" name="Picture 12" descr="escudoUChi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33600" y="0"/>
            <a:ext cx="582676" cy="1260000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1214422" y="6858016"/>
            <a:ext cx="4786346" cy="8572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es-ES" sz="2000" b="1" dirty="0" smtClean="0">
              <a:solidFill>
                <a:schemeClr val="tx2"/>
              </a:solidFill>
            </a:endParaRPr>
          </a:p>
          <a:p>
            <a:pPr algn="ctr"/>
            <a:r>
              <a:rPr lang="es-ES" sz="2000" b="1" dirty="0" smtClean="0">
                <a:solidFill>
                  <a:schemeClr val="tx2"/>
                </a:solidFill>
                <a:latin typeface="Calisto MT" pitchFamily="18" charset="0"/>
              </a:rPr>
              <a:t>Anfitrión: </a:t>
            </a:r>
            <a:r>
              <a:rPr lang="es-CL" sz="2000" b="1" dirty="0" smtClean="0">
                <a:latin typeface="Calisto MT" pitchFamily="18" charset="0"/>
              </a:rPr>
              <a:t>Dr. Juan Bacigalupo</a:t>
            </a:r>
          </a:p>
          <a:p>
            <a:pPr algn="ctr"/>
            <a:endParaRPr lang="es-ES" sz="2000" b="1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941</TotalTime>
  <Words>63</Words>
  <Application>Microsoft Macintosh PowerPoint</Application>
  <PresentationFormat>Carta (216 x 279 mm)</PresentationFormat>
  <Paragraphs>15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Diseño predeterminado</vt:lpstr>
      <vt:lpstr>SEMINARIO</vt:lpstr>
    </vt:vector>
  </TitlesOfParts>
  <Company>U de Chile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SEMINARIO EXTRAORDINARIO</dc:title>
  <dc:creator>Araceli Berroeta</dc:creator>
  <cp:lastModifiedBy>Usuario</cp:lastModifiedBy>
  <cp:revision>113</cp:revision>
  <dcterms:created xsi:type="dcterms:W3CDTF">2012-03-19T20:05:16Z</dcterms:created>
  <dcterms:modified xsi:type="dcterms:W3CDTF">2013-12-17T12:50:47Z</dcterms:modified>
</cp:coreProperties>
</file>